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sldIdLst>
    <p:sldId id="532" r:id="rId2"/>
    <p:sldId id="258" r:id="rId3"/>
    <p:sldId id="284" r:id="rId4"/>
    <p:sldId id="580" r:id="rId5"/>
    <p:sldId id="616" r:id="rId6"/>
    <p:sldId id="438" r:id="rId7"/>
    <p:sldId id="301" r:id="rId8"/>
    <p:sldId id="302" r:id="rId9"/>
    <p:sldId id="303" r:id="rId10"/>
    <p:sldId id="304" r:id="rId11"/>
    <p:sldId id="581" r:id="rId12"/>
    <p:sldId id="577" r:id="rId13"/>
    <p:sldId id="515" r:id="rId14"/>
    <p:sldId id="543" r:id="rId15"/>
    <p:sldId id="545" r:id="rId16"/>
    <p:sldId id="443" r:id="rId17"/>
    <p:sldId id="589" r:id="rId18"/>
    <p:sldId id="608" r:id="rId19"/>
    <p:sldId id="613" r:id="rId20"/>
    <p:sldId id="482" r:id="rId21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9966"/>
    <a:srgbClr val="E4F141"/>
    <a:srgbClr val="FF9900"/>
    <a:srgbClr val="CC0000"/>
    <a:srgbClr val="006600"/>
    <a:srgbClr val="000000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038" autoAdjust="0"/>
    <p:restoredTop sz="94660"/>
  </p:normalViewPr>
  <p:slideViewPr>
    <p:cSldViewPr>
      <p:cViewPr varScale="1">
        <p:scale>
          <a:sx n="68" d="100"/>
          <a:sy n="68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sr-Latn-CS"/>
              <a:t>Click to edit Master title style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r-Latn-C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1A723-6368-4C30-BB61-D179129A5D5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52349-8DDC-4B7A-B0DB-B95B69B0CEE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654DB-6989-4503-B175-EE6ABAE4074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endParaRPr lang="sr-Latn-C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5101-67A4-4D2B-AB34-ED93578C5BA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0523-158C-4ADD-82F1-ECBCDB8297DB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F2800-E994-4885-B32F-6A220CB43D9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85BF-213F-4F22-BB12-4965C443ED6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sr-Latn-C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91CEE-AEFD-42E9-B8EE-0E2E3D8EB3E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84DBC-96DA-411E-8FD1-2020F12483D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CA953-58EC-460F-B25A-D0822A35521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4B6FD-9DF0-404E-B48F-285ED929336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BDB03-086B-4C9E-8BF7-C8DB737E5358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1CBA-0EC1-4DA8-B53B-543A31E2E62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3223-A1A2-4DA2-B2B3-C9708210EF0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11B15-9676-476E-A41D-6FA3508BE8E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C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4DA9-F875-4F95-9C43-3CAF2FAFC27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advTm="10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9DA8A8E-781C-4D94-9D0B-1FFDC3A7D82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ransition advTm="10000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spolskosom2@ptt.rs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827088" y="476250"/>
            <a:ext cx="7772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4000" smtClean="0"/>
              <a:t>SREDNJA POLJOPRIVREDNO-PREHRAMBENA ŠKOLA</a:t>
            </a:r>
            <a:br>
              <a:rPr lang="sr-Latn-CS" sz="4000" smtClean="0"/>
            </a:br>
            <a:r>
              <a:rPr lang="sr-Latn-CS" sz="4000" smtClean="0"/>
              <a:t>SOMBOR</a:t>
            </a:r>
          </a:p>
        </p:txBody>
      </p:sp>
      <p:sp>
        <p:nvSpPr>
          <p:cNvPr id="413699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547813" y="34290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r-Latn-CS" sz="2800" dirty="0" smtClean="0"/>
              <a:t>ULICA HADŽIĆA SVETIĆA 18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r-Latn-CS" sz="2800" dirty="0" smtClean="0"/>
              <a:t>TEL. 025/</a:t>
            </a:r>
            <a:r>
              <a:rPr lang="en-US" sz="2800" dirty="0" smtClean="0"/>
              <a:t>48</a:t>
            </a:r>
            <a:r>
              <a:rPr lang="sr-Latn-CS" sz="2800" dirty="0" smtClean="0"/>
              <a:t>2-586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r-Latn-CS" sz="2800" dirty="0" smtClean="0"/>
              <a:t>E-mail: </a:t>
            </a:r>
            <a:r>
              <a:rPr lang="sr-Latn-CS" sz="2800" dirty="0" smtClean="0">
                <a:hlinkClick r:id="rId3"/>
              </a:rPr>
              <a:t>sspolskosom1@ptt.</a:t>
            </a:r>
            <a:r>
              <a:rPr lang="en-US" sz="2800" dirty="0" err="1" smtClean="0">
                <a:hlinkClick r:id="rId3"/>
              </a:rPr>
              <a:t>rs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sr-Cyrl-CS" sz="2800" dirty="0" smtClean="0"/>
              <a:t>www</a:t>
            </a:r>
            <a:r>
              <a:rPr lang="ru-RU" sz="2800" dirty="0" smtClean="0"/>
              <a:t>.</a:t>
            </a:r>
            <a:r>
              <a:rPr lang="ru-RU" sz="2800" b="1" dirty="0" smtClean="0"/>
              <a:t> </a:t>
            </a:r>
            <a:r>
              <a:rPr lang="sr-Cyrl-CS" sz="2800" dirty="0" smtClean="0"/>
              <a:t>sppssombor</a:t>
            </a:r>
            <a:r>
              <a:rPr lang="ru-RU" sz="2800" dirty="0" smtClean="0"/>
              <a:t>.</a:t>
            </a:r>
            <a:r>
              <a:rPr lang="sr-Cyrl-CS" sz="2800" dirty="0" smtClean="0"/>
              <a:t>edu</a:t>
            </a:r>
            <a:r>
              <a:rPr lang="ru-RU" sz="2800" dirty="0" smtClean="0"/>
              <a:t>.</a:t>
            </a:r>
            <a:r>
              <a:rPr lang="sr-Cyrl-CS" sz="2800" dirty="0" smtClean="0"/>
              <a:t>rs</a:t>
            </a:r>
            <a:r>
              <a:rPr lang="en-US" sz="2800" dirty="0" smtClean="0"/>
              <a:t> </a:t>
            </a:r>
            <a:endParaRPr lang="sr-Latn-CS" sz="2800" dirty="0" smtClean="0"/>
          </a:p>
        </p:txBody>
      </p:sp>
      <p:pic>
        <p:nvPicPr>
          <p:cNvPr id="413700" name="Picture 4" descr="telefonska govornic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8" y="3500438"/>
            <a:ext cx="10429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5" descr="poslji_emai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650" y="4581525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6" descr="smiley1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1773238"/>
            <a:ext cx="161925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00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13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8" grpId="0"/>
      <p:bldP spid="4136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SCF02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424863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k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73450"/>
            <a:ext cx="50768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sk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450"/>
            <a:ext cx="50768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 descr="DSCF28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sk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435350"/>
            <a:ext cx="4716462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552450" y="0"/>
            <a:ext cx="85915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r-Latn-CS" sz="40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POLJOPRIVREDNI THNIČAR </a:t>
            </a:r>
            <a:endParaRPr lang="en-US" sz="4000" kern="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0000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A2300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901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2532" name="Picture 5" descr="P42107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3059113" y="476250"/>
            <a:ext cx="331311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 E K A R</a:t>
            </a:r>
            <a:endParaRPr 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4579" name="Picture 4" descr="P213013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54125"/>
            <a:ext cx="4787900" cy="3592513"/>
          </a:xfrm>
        </p:spPr>
      </p:pic>
      <p:pic>
        <p:nvPicPr>
          <p:cNvPr id="24580" name="Picture 5" descr="P21301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2805113"/>
            <a:ext cx="4643437" cy="3482975"/>
          </a:xfrm>
        </p:spPr>
      </p:pic>
    </p:spTree>
  </p:cSld>
  <p:clrMapOvr>
    <a:masterClrMapping/>
  </p:clrMapOvr>
  <p:transition advTm="10000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P213015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7788"/>
            <a:ext cx="4643438" cy="3484562"/>
          </a:xfrm>
        </p:spPr>
      </p:pic>
      <p:pic>
        <p:nvPicPr>
          <p:cNvPr id="25603" name="Picture 4" descr="P213015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-39688"/>
            <a:ext cx="4572000" cy="3429001"/>
          </a:xfrm>
        </p:spPr>
      </p:pic>
      <p:pic>
        <p:nvPicPr>
          <p:cNvPr id="25604" name="Picture 5" descr="P213015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140200" y="3195638"/>
            <a:ext cx="5003800" cy="3756025"/>
          </a:xfrm>
        </p:spPr>
      </p:pic>
    </p:spTree>
  </p:cSld>
  <p:clrMapOvr>
    <a:masterClrMapping/>
  </p:clrMapOvr>
  <p:transition advTm="10000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F0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052513"/>
            <a:ext cx="8151812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9"/>
          <p:cNvSpPr>
            <a:spLocks noChangeArrowheads="1" noChangeShapeType="1" noTextEdit="1"/>
          </p:cNvSpPr>
          <p:nvPr/>
        </p:nvSpPr>
        <p:spPr bwMode="auto">
          <a:xfrm>
            <a:off x="1331913" y="0"/>
            <a:ext cx="7153275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RUKOVALAC-MEHANIČAR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POLJOPRIVREDNE TEHNIKE</a:t>
            </a:r>
          </a:p>
        </p:txBody>
      </p:sp>
    </p:spTree>
  </p:cSld>
  <p:clrMapOvr>
    <a:masterClrMapping/>
  </p:clrMapOvr>
  <p:transition advTm="10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lika15 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284538"/>
            <a:ext cx="4176713" cy="3573462"/>
          </a:xfrm>
          <a:noFill/>
          <a:ln w="38100">
            <a:solidFill>
              <a:srgbClr val="000000"/>
            </a:solidFill>
          </a:ln>
        </p:spPr>
      </p:pic>
      <p:pic>
        <p:nvPicPr>
          <p:cNvPr id="30723" name="Picture 5" descr="slika15 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2928938"/>
            <a:ext cx="5072062" cy="39290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14375" y="142875"/>
            <a:ext cx="8128000" cy="85725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sr-Latn-CS" sz="4000" dirty="0" smtClean="0">
                <a:solidFill>
                  <a:srgbClr val="FFC000"/>
                </a:solidFill>
              </a:rPr>
              <a:t>OBUKA NA NJIVI</a:t>
            </a:r>
            <a:endParaRPr lang="sr-Latn-CS" sz="4000" dirty="0">
              <a:solidFill>
                <a:srgbClr val="FFC000"/>
              </a:solidFill>
            </a:endParaRPr>
          </a:p>
        </p:txBody>
      </p:sp>
      <p:pic>
        <p:nvPicPr>
          <p:cNvPr id="30725" name="Picture 4" descr="matura 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8725" y="1000125"/>
            <a:ext cx="41052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P42107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928688"/>
            <a:ext cx="39290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Сродна сл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51435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Резултат слика за traktor u saobracaju sli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3429000"/>
            <a:ext cx="39290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http://ltablice.com/images/stories/clanci/prs_prevoz_lica_vozilima_1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14813"/>
            <a:ext cx="521493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5214938" y="500063"/>
            <a:ext cx="364331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3600">
                <a:solidFill>
                  <a:srgbClr val="FFC000"/>
                </a:solidFill>
              </a:rPr>
              <a:t>BESPLATNO POLAGANJE VOZAČKOG ISPITA “F” KATEGORIJE</a:t>
            </a:r>
          </a:p>
        </p:txBody>
      </p:sp>
    </p:spTree>
  </p:cSld>
  <p:clrMapOvr>
    <a:masterClrMapping/>
  </p:clrMapOvr>
  <p:transition advTm="10000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tole\Desktop\P1010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429750" cy="6858000"/>
          </a:xfrm>
          <a:noFill/>
        </p:spPr>
      </p:pic>
      <p:sp>
        <p:nvSpPr>
          <p:cNvPr id="6" name="Rectangle 5"/>
          <p:cNvSpPr/>
          <p:nvPr/>
        </p:nvSpPr>
        <p:spPr>
          <a:xfrm>
            <a:off x="1214438" y="214313"/>
            <a:ext cx="72151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Latn-C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UČENIČKI KLUB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10000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IMG_01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0"/>
            <a:ext cx="518795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620713"/>
            <a:ext cx="8510588" cy="5761037"/>
          </a:xfrm>
          <a:solidFill>
            <a:srgbClr val="0000FF"/>
          </a:solidFill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r-Latn-CS" sz="6000" b="1" dirty="0" smtClean="0">
                <a:solidFill>
                  <a:schemeClr val="tx1"/>
                </a:solidFill>
              </a:rPr>
              <a:t>DOĐITE I VI !</a:t>
            </a:r>
            <a:r>
              <a:rPr lang="sr-Latn-CS" sz="6000" dirty="0" smtClean="0">
                <a:solidFill>
                  <a:schemeClr val="tx1"/>
                </a:solidFill>
              </a:rPr>
              <a:t/>
            </a:r>
            <a:br>
              <a:rPr lang="sr-Latn-CS" sz="6000" dirty="0" smtClean="0">
                <a:solidFill>
                  <a:schemeClr val="tx1"/>
                </a:solidFill>
              </a:rPr>
            </a:br>
            <a:r>
              <a:rPr lang="sr-Latn-CS" sz="4000" dirty="0" smtClean="0">
                <a:solidFill>
                  <a:schemeClr val="tx1"/>
                </a:solidFill>
              </a:rPr>
              <a:t>JER,</a:t>
            </a:r>
            <a:br>
              <a:rPr lang="sr-Latn-CS" sz="4000" dirty="0" smtClean="0">
                <a:solidFill>
                  <a:schemeClr val="tx1"/>
                </a:solidFill>
              </a:rPr>
            </a:br>
            <a:r>
              <a:rPr lang="sr-Latn-CS" sz="4000" dirty="0" smtClean="0">
                <a:solidFill>
                  <a:schemeClr val="tx1"/>
                </a:solidFill>
              </a:rPr>
              <a:t/>
            </a:r>
            <a:br>
              <a:rPr lang="sr-Latn-CS" sz="4000" dirty="0" smtClean="0">
                <a:solidFill>
                  <a:schemeClr val="tx1"/>
                </a:solidFill>
              </a:rPr>
            </a:br>
            <a:r>
              <a:rPr lang="sr-Latn-CS" sz="4800" dirty="0" smtClean="0">
                <a:solidFill>
                  <a:schemeClr val="tx1"/>
                </a:solidFill>
              </a:rPr>
              <a:t>SAMO JE JEDAN</a:t>
            </a:r>
            <a:br>
              <a:rPr lang="sr-Latn-CS" sz="4800" dirty="0" smtClean="0">
                <a:solidFill>
                  <a:schemeClr val="tx1"/>
                </a:solidFill>
              </a:rPr>
            </a:br>
            <a:r>
              <a:rPr lang="sr-Latn-CS" sz="4800" dirty="0" smtClean="0">
                <a:solidFill>
                  <a:schemeClr val="tx1"/>
                </a:solidFill>
              </a:rPr>
              <a:t>IZBOR PRAVI !!!</a:t>
            </a:r>
            <a:r>
              <a:rPr lang="sr-Latn-CS" sz="4000" dirty="0" smtClean="0">
                <a:solidFill>
                  <a:schemeClr val="tx1"/>
                </a:solidFill>
              </a:rPr>
              <a:t/>
            </a:r>
            <a:br>
              <a:rPr lang="sr-Latn-CS" sz="4000" dirty="0" smtClean="0">
                <a:solidFill>
                  <a:schemeClr val="tx1"/>
                </a:solidFill>
              </a:rPr>
            </a:br>
            <a:endParaRPr lang="sr-Latn-CS" sz="4000" dirty="0" smtClean="0">
              <a:solidFill>
                <a:schemeClr val="tx1"/>
              </a:solidFill>
            </a:endParaRPr>
          </a:p>
        </p:txBody>
      </p:sp>
      <p:pic>
        <p:nvPicPr>
          <p:cNvPr id="305156" name="Picture 4" descr="boy_0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5229225"/>
            <a:ext cx="30972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40507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Stole\Documents\SPPS SOMBOR-zelene skole\eko kutak\P10109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mtClean="0"/>
              <a:t>UZ NAS MOŽETE POSTATI</a:t>
            </a:r>
          </a:p>
        </p:txBody>
      </p:sp>
      <p:sp>
        <p:nvSpPr>
          <p:cNvPr id="788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700213"/>
            <a:ext cx="8640763" cy="51577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V</a:t>
            </a:r>
            <a:r>
              <a:rPr lang="sr-Latn-CS" sz="4000" dirty="0" smtClean="0"/>
              <a:t>ETERINARSKI TEHNIČAR</a:t>
            </a:r>
          </a:p>
          <a:p>
            <a:pPr eaLnBrk="1" hangingPunct="1">
              <a:defRPr/>
            </a:pPr>
            <a:r>
              <a:rPr lang="sr-Latn-CS" sz="4000" dirty="0" smtClean="0"/>
              <a:t>PREHRAMBENI TEHNIČAR</a:t>
            </a:r>
          </a:p>
          <a:p>
            <a:pPr eaLnBrk="1" hangingPunct="1">
              <a:defRPr/>
            </a:pPr>
            <a:r>
              <a:rPr lang="sr-Latn-CS" sz="4000" dirty="0" smtClean="0"/>
              <a:t>POLJOPRIVREDNI TEHNIČAR</a:t>
            </a:r>
          </a:p>
          <a:p>
            <a:pPr eaLnBrk="1" hangingPunct="1">
              <a:defRPr/>
            </a:pPr>
            <a:r>
              <a:rPr lang="sr-Latn-CS" sz="4000" dirty="0" smtClean="0"/>
              <a:t>P</a:t>
            </a:r>
            <a:r>
              <a:rPr lang="en-US" sz="4000" dirty="0" smtClean="0"/>
              <a:t>EKAR</a:t>
            </a:r>
            <a:endParaRPr lang="sr-Latn-CS" sz="4000" dirty="0" smtClean="0"/>
          </a:p>
          <a:p>
            <a:pPr eaLnBrk="1" hangingPunct="1">
              <a:defRPr/>
            </a:pPr>
            <a:r>
              <a:rPr lang="sr-Latn-CS" sz="4000" dirty="0" smtClean="0"/>
              <a:t>RUKOVALAC</a:t>
            </a:r>
            <a:r>
              <a:rPr lang="en-US" sz="4000" dirty="0" smtClean="0"/>
              <a:t>-</a:t>
            </a:r>
            <a:r>
              <a:rPr lang="sr-Latn-CS" sz="4000" dirty="0" smtClean="0"/>
              <a:t>MEHANIČAR POLJOPRIVREDNE TEHNIKE</a:t>
            </a:r>
            <a:endParaRPr lang="en-GB" sz="4000" dirty="0" smtClean="0"/>
          </a:p>
        </p:txBody>
      </p:sp>
    </p:spTree>
  </p:cSld>
  <p:clrMapOvr>
    <a:masterClrMapping/>
  </p:clrMapOvr>
  <p:transition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0"/>
            <a:ext cx="8510588" cy="476250"/>
          </a:xfrm>
          <a:gradFill rotWithShape="1">
            <a:gsLst>
              <a:gs pos="0">
                <a:schemeClr val="folHlink"/>
              </a:gs>
              <a:gs pos="50000">
                <a:schemeClr val="hlink"/>
              </a:gs>
              <a:gs pos="100000">
                <a:schemeClr val="folHlink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endParaRPr lang="en-US" sz="4000" smtClean="0"/>
          </a:p>
        </p:txBody>
      </p:sp>
      <p:pic>
        <p:nvPicPr>
          <p:cNvPr id="8195" name="Picture 4" descr="100_15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813752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2" name="Picture 8" descr="prthmb_03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029575" y="0"/>
            <a:ext cx="1114425" cy="1047750"/>
          </a:xfrm>
          <a:noFill/>
        </p:spPr>
      </p:pic>
      <p:pic>
        <p:nvPicPr>
          <p:cNvPr id="257034" name="Picture 10" descr="bear_eating_picnic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335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WordArt 12"/>
          <p:cNvSpPr>
            <a:spLocks noChangeArrowheads="1" noChangeShapeType="1" noTextEdit="1"/>
          </p:cNvSpPr>
          <p:nvPr/>
        </p:nvSpPr>
        <p:spPr bwMode="auto">
          <a:xfrm>
            <a:off x="1476375" y="-315913"/>
            <a:ext cx="6905625" cy="1295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PREHRAMBENI TEHNIČAR       </a:t>
            </a:r>
          </a:p>
        </p:txBody>
      </p:sp>
    </p:spTree>
  </p:cSld>
  <p:clrMapOvr>
    <a:masterClrMapping/>
  </p:clrMapOvr>
  <p:transition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P32307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00_15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35100"/>
            <a:ext cx="8135938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8" descr="drinking_md_wh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1" descr="kalku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810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WordArt 18"/>
          <p:cNvSpPr>
            <a:spLocks noChangeArrowheads="1" noChangeShapeType="1" noTextEdit="1"/>
          </p:cNvSpPr>
          <p:nvPr/>
        </p:nvSpPr>
        <p:spPr bwMode="auto">
          <a:xfrm>
            <a:off x="1547813" y="333375"/>
            <a:ext cx="5903912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VETERINARSKI TEHNIČAR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 </a:t>
            </a:r>
          </a:p>
        </p:txBody>
      </p:sp>
    </p:spTree>
  </p:cSld>
  <p:clrMapOvr>
    <a:masterClrMapping/>
  </p:clrMapOvr>
  <p:transition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SCF02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33375"/>
            <a:ext cx="4732337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1807</TotalTime>
  <Words>73</Words>
  <Application>Microsoft Office PowerPoint</Application>
  <PresentationFormat>On-screen Show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Clouds</vt:lpstr>
      <vt:lpstr>SREDNJA POLJOPRIVREDNO-PREHRAMBENA ŠKOLA SOMBOR</vt:lpstr>
      <vt:lpstr>Slide 2</vt:lpstr>
      <vt:lpstr>Slide 3</vt:lpstr>
      <vt:lpstr>Slide 4</vt:lpstr>
      <vt:lpstr>UZ NAS MOŽETE POSTATI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DOĐITE I VI ! JER,  SAMO JE JEDAN IZBOR PRAVI !!! </vt:lpstr>
    </vt:vector>
  </TitlesOfParts>
  <Company>fr4isl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SREDNJA POLJOPRIVREDNO-PREHRAMBENA ŠKOLA SOMBOR</dc:title>
  <dc:creator>Forgic</dc:creator>
  <cp:lastModifiedBy>profesor</cp:lastModifiedBy>
  <cp:revision>138</cp:revision>
  <dcterms:created xsi:type="dcterms:W3CDTF">2005-04-07T15:10:09Z</dcterms:created>
  <dcterms:modified xsi:type="dcterms:W3CDTF">2020-05-25T16:16:28Z</dcterms:modified>
</cp:coreProperties>
</file>